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EE4"/>
    <a:srgbClr val="E4E1C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CC38E-DF6F-498F-9726-6588C59E8F9E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447F-FBC4-42D5-AE8D-9E7CAA282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CC38E-DF6F-498F-9726-6588C59E8F9E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447F-FBC4-42D5-AE8D-9E7CAA282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CC38E-DF6F-498F-9726-6588C59E8F9E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447F-FBC4-42D5-AE8D-9E7CAA282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CC38E-DF6F-498F-9726-6588C59E8F9E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447F-FBC4-42D5-AE8D-9E7CAA282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CC38E-DF6F-498F-9726-6588C59E8F9E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447F-FBC4-42D5-AE8D-9E7CAA282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CC38E-DF6F-498F-9726-6588C59E8F9E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447F-FBC4-42D5-AE8D-9E7CAA282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CC38E-DF6F-498F-9726-6588C59E8F9E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447F-FBC4-42D5-AE8D-9E7CAA282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CC38E-DF6F-498F-9726-6588C59E8F9E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447F-FBC4-42D5-AE8D-9E7CAA282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CC38E-DF6F-498F-9726-6588C59E8F9E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447F-FBC4-42D5-AE8D-9E7CAA282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CC38E-DF6F-498F-9726-6588C59E8F9E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447F-FBC4-42D5-AE8D-9E7CAA282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CC38E-DF6F-498F-9726-6588C59E8F9E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447F-FBC4-42D5-AE8D-9E7CAA282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CC38E-DF6F-498F-9726-6588C59E8F9E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A447F-FBC4-42D5-AE8D-9E7CAA282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012160" y="332656"/>
            <a:ext cx="2664296" cy="6264696"/>
          </a:xfrm>
          <a:prstGeom prst="rect">
            <a:avLst/>
          </a:prstGeom>
          <a:solidFill>
            <a:srgbClr val="F0E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pic>
        <p:nvPicPr>
          <p:cNvPr id="5121" name="Picture 1" descr="C:\Users\Админ\Desktop\School 3D cartoon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301"/>
            <a:ext cx="6084168" cy="68843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95936" y="2130425"/>
            <a:ext cx="4462264" cy="1470025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Геометрические фигуры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D:\великолепные клипарты\Весёлые геометрические фигуры\igra_podberi_figuri2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4077072"/>
            <a:ext cx="1805186" cy="1314175"/>
          </a:xfrm>
          <a:prstGeom prst="rect">
            <a:avLst/>
          </a:prstGeom>
          <a:noFill/>
        </p:spPr>
      </p:pic>
      <p:pic>
        <p:nvPicPr>
          <p:cNvPr id="5123" name="Picture 3" descr="D:\великолепные клипарты\Весёлые геометрические фигуры\igra_podberi_figuri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692696"/>
            <a:ext cx="1805186" cy="1314175"/>
          </a:xfrm>
          <a:prstGeom prst="rect">
            <a:avLst/>
          </a:prstGeom>
          <a:noFill/>
        </p:spPr>
      </p:pic>
      <p:pic>
        <p:nvPicPr>
          <p:cNvPr id="9" name="Picture 4" descr="D:\великолепные клипарты\Весёлые геометрические фигуры\igra_podberi_figuri19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4149080"/>
            <a:ext cx="1805186" cy="13105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Что изображено на рисунке?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259632" y="1700808"/>
            <a:ext cx="3744416" cy="18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1259632" y="342900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004048" y="162880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87624" y="3501008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6056" y="16288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В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59632" y="4005064"/>
            <a:ext cx="2062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Прямая АВ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6056" y="4005064"/>
            <a:ext cx="1353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 АВ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59632" y="4725144"/>
            <a:ext cx="212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Отрезок АВ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6056" y="4653136"/>
            <a:ext cx="1340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 ВА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великолепные клипарты\Весёлые геометрические фигуры\1.jpg"/>
          <p:cNvPicPr>
            <a:picLocks noChangeAspect="1" noChangeArrowheads="1"/>
          </p:cNvPicPr>
          <p:nvPr/>
        </p:nvPicPr>
        <p:blipFill>
          <a:blip r:embed="rId2" cstate="print"/>
          <a:srcRect t="14890" b="16241"/>
          <a:stretch>
            <a:fillRect/>
          </a:stretch>
        </p:blipFill>
        <p:spPr bwMode="auto">
          <a:xfrm>
            <a:off x="3419872" y="4437112"/>
            <a:ext cx="1340768" cy="13132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Определите вид угла изображенного на рисунке?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259632" y="1700808"/>
            <a:ext cx="3744416" cy="18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59632" y="4005064"/>
            <a:ext cx="144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Прямой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31640" y="4653136"/>
            <a:ext cx="1134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Тупой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6056" y="4005064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Острый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6056" y="4653136"/>
            <a:ext cx="2293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Развёрнутый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великолепные клипарты\Весёлые геометрические фигуры\1.jpg"/>
          <p:cNvPicPr>
            <a:picLocks noChangeAspect="1" noChangeArrowheads="1"/>
          </p:cNvPicPr>
          <p:nvPr/>
        </p:nvPicPr>
        <p:blipFill>
          <a:blip r:embed="rId2" cstate="print"/>
          <a:srcRect t="14890" b="16241"/>
          <a:stretch>
            <a:fillRect/>
          </a:stretch>
        </p:blipFill>
        <p:spPr bwMode="auto">
          <a:xfrm>
            <a:off x="3347864" y="3933056"/>
            <a:ext cx="1340768" cy="1313227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/>
          <p:nvPr/>
        </p:nvCxnSpPr>
        <p:spPr>
          <a:xfrm flipV="1">
            <a:off x="1259632" y="3356992"/>
            <a:ext cx="4024064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Запишите название угла?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259632" y="1700808"/>
            <a:ext cx="3744416" cy="18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великолепные клипарты\Весёлые геометрические фигуры\1.jpg"/>
          <p:cNvPicPr>
            <a:picLocks noChangeAspect="1" noChangeArrowheads="1"/>
          </p:cNvPicPr>
          <p:nvPr/>
        </p:nvPicPr>
        <p:blipFill>
          <a:blip r:embed="rId3" cstate="print"/>
          <a:srcRect t="14890" b="16241"/>
          <a:stretch>
            <a:fillRect/>
          </a:stretch>
        </p:blipFill>
        <p:spPr bwMode="auto">
          <a:xfrm>
            <a:off x="3347864" y="3933056"/>
            <a:ext cx="1340768" cy="1313227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/>
          <p:nvPr/>
        </p:nvCxnSpPr>
        <p:spPr>
          <a:xfrm flipV="1">
            <a:off x="1259632" y="3356992"/>
            <a:ext cx="4024064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76056" y="1268760"/>
            <a:ext cx="444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К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2996952"/>
            <a:ext cx="489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92080" y="2708920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1115616" y="4149080"/>
          <a:ext cx="864096" cy="510602"/>
        </p:xfrm>
        <a:graphic>
          <a:graphicData uri="http://schemas.openxmlformats.org/presentationml/2006/ole">
            <p:oleObj spid="_x0000_s2050" name="Формула" r:id="rId4" imgW="279360" imgH="164880" progId="Equation.3">
              <p:embed/>
            </p:oleObj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971600" y="4869160"/>
          <a:ext cx="1851635" cy="648072"/>
        </p:xfrm>
        <a:graphic>
          <a:graphicData uri="http://schemas.openxmlformats.org/presentationml/2006/ole">
            <p:oleObj spid="_x0000_s2051" name="Формула" r:id="rId5" imgW="507960" imgH="177480" progId="Equation.3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5436096" y="4005064"/>
          <a:ext cx="1694160" cy="592956"/>
        </p:xfrm>
        <a:graphic>
          <a:graphicData uri="http://schemas.openxmlformats.org/presentationml/2006/ole">
            <p:oleObj spid="_x0000_s2052" name="Формула" r:id="rId6" imgW="507960" imgH="177480" progId="Equation.3">
              <p:embed/>
            </p:oleObj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5340350" y="4652963"/>
          <a:ext cx="1898650" cy="647700"/>
        </p:xfrm>
        <a:graphic>
          <a:graphicData uri="http://schemas.openxmlformats.org/presentationml/2006/ole">
            <p:oleObj spid="_x0000_s2053" name="Формула" r:id="rId7" imgW="520560" imgH="17748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3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6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9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Найдите формулу площади прямоугольника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1556792"/>
            <a:ext cx="3240360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403648" y="3284984"/>
          <a:ext cx="1683187" cy="792088"/>
        </p:xfrm>
        <a:graphic>
          <a:graphicData uri="http://schemas.openxmlformats.org/presentationml/2006/ole">
            <p:oleObj spid="_x0000_s3075" name="Формула" r:id="rId3" imgW="431640" imgH="20304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1187624" y="4221088"/>
          <a:ext cx="3118847" cy="792088"/>
        </p:xfrm>
        <a:graphic>
          <a:graphicData uri="http://schemas.openxmlformats.org/presentationml/2006/ole">
            <p:oleObj spid="_x0000_s3076" name="Формула" r:id="rId4" imgW="799920" imgH="20304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652120" y="4221088"/>
          <a:ext cx="1947395" cy="664964"/>
        </p:xfrm>
        <a:graphic>
          <a:graphicData uri="http://schemas.openxmlformats.org/presentationml/2006/ole">
            <p:oleObj spid="_x0000_s3077" name="Формула" r:id="rId5" imgW="520560" imgH="17748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5580112" y="3356992"/>
          <a:ext cx="2979335" cy="722263"/>
        </p:xfrm>
        <a:graphic>
          <a:graphicData uri="http://schemas.openxmlformats.org/presentationml/2006/ole">
            <p:oleObj spid="_x0000_s3078" name="Формула" r:id="rId6" imgW="838080" imgH="203040" progId="Equation.3">
              <p:embed/>
            </p:oleObj>
          </a:graphicData>
        </a:graphic>
      </p:graphicFrame>
      <p:pic>
        <p:nvPicPr>
          <p:cNvPr id="12" name="Picture 2" descr="D:\великолепные клипарты\Весёлые геометрические фигуры\1.jpg"/>
          <p:cNvPicPr>
            <a:picLocks noChangeAspect="1" noChangeArrowheads="1"/>
          </p:cNvPicPr>
          <p:nvPr/>
        </p:nvPicPr>
        <p:blipFill>
          <a:blip r:embed="rId7" cstate="print"/>
          <a:srcRect t="14890" b="16241"/>
          <a:stretch>
            <a:fillRect/>
          </a:stretch>
        </p:blipFill>
        <p:spPr bwMode="auto">
          <a:xfrm>
            <a:off x="4427984" y="4941168"/>
            <a:ext cx="1340768" cy="13132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1111E-6 L -0.19306 -0.3423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-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3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6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 – биссектриса угла АВС. Определите градусную меру угла АВО.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23528" y="404664"/>
          <a:ext cx="2891944" cy="510180"/>
        </p:xfrm>
        <a:graphic>
          <a:graphicData uri="http://schemas.openxmlformats.org/presentationml/2006/ole">
            <p:oleObj spid="_x0000_s19458" name="Формула" r:id="rId3" imgW="838080" imgH="20304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1259632" y="1700808"/>
            <a:ext cx="3744416" cy="18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1259632" y="3356992"/>
            <a:ext cx="4024064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76056" y="126876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996952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В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2708920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331640" y="2420888"/>
            <a:ext cx="4104456" cy="108012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08104" y="1988840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971600" y="4077072"/>
          <a:ext cx="804726" cy="677664"/>
        </p:xfrm>
        <a:graphic>
          <a:graphicData uri="http://schemas.openxmlformats.org/presentationml/2006/ole">
            <p:oleObj spid="_x0000_s19459" name="Формула" r:id="rId4" imgW="241200" imgH="203040" progId="Equation.3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5178425" y="3933825"/>
          <a:ext cx="1101725" cy="677863"/>
        </p:xfrm>
        <a:graphic>
          <a:graphicData uri="http://schemas.openxmlformats.org/presentationml/2006/ole">
            <p:oleObj spid="_x0000_s19460" name="Формула" r:id="rId5" imgW="330120" imgH="203040" progId="Equation.3">
              <p:embed/>
            </p:oleObj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827584" y="5013176"/>
          <a:ext cx="1017588" cy="677863"/>
        </p:xfrm>
        <a:graphic>
          <a:graphicData uri="http://schemas.openxmlformats.org/presentationml/2006/ole">
            <p:oleObj spid="_x0000_s19461" name="Формула" r:id="rId6" imgW="304560" imgH="203040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5224463" y="4941888"/>
          <a:ext cx="804862" cy="677862"/>
        </p:xfrm>
        <a:graphic>
          <a:graphicData uri="http://schemas.openxmlformats.org/presentationml/2006/ole">
            <p:oleObj spid="_x0000_s19462" name="Формула" r:id="rId7" imgW="241200" imgH="203040" progId="Equation.3">
              <p:embed/>
            </p:oleObj>
          </a:graphicData>
        </a:graphic>
      </p:graphicFrame>
      <p:pic>
        <p:nvPicPr>
          <p:cNvPr id="19" name="Picture 2" descr="D:\великолепные клипарты\Весёлые геометрические фигуры\1.jpg"/>
          <p:cNvPicPr>
            <a:picLocks noChangeAspect="1" noChangeArrowheads="1"/>
          </p:cNvPicPr>
          <p:nvPr/>
        </p:nvPicPr>
        <p:blipFill>
          <a:blip r:embed="rId8" cstate="print"/>
          <a:srcRect t="14890" b="16241"/>
          <a:stretch>
            <a:fillRect/>
          </a:stretch>
        </p:blipFill>
        <p:spPr bwMode="auto">
          <a:xfrm>
            <a:off x="2627784" y="3933056"/>
            <a:ext cx="1340768" cy="13132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4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5" dur="1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9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0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1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9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3" dur="1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64" dur="1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56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Тема Office</vt:lpstr>
      <vt:lpstr>Формула</vt:lpstr>
      <vt:lpstr>Microsoft Equation 3.0</vt:lpstr>
      <vt:lpstr>Геометрические фигуры</vt:lpstr>
      <vt:lpstr>Что изображено на рисунке?</vt:lpstr>
      <vt:lpstr>Определите вид угла изображенного на рисунке?</vt:lpstr>
      <vt:lpstr>Запишите название угла?</vt:lpstr>
      <vt:lpstr>Найдите формулу площади прямоугольника</vt:lpstr>
      <vt:lpstr>ВО – биссектриса угла АВС. Определите градусную меру угла АВО.</vt:lpstr>
    </vt:vector>
  </TitlesOfParts>
  <Company>office 2007 rus ent: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Геометрические фигуры</dc:title>
  <dc:creator>Админ</dc:creator>
  <cp:lastModifiedBy>Админ</cp:lastModifiedBy>
  <cp:revision>7</cp:revision>
  <dcterms:created xsi:type="dcterms:W3CDTF">2015-05-27T20:03:37Z</dcterms:created>
  <dcterms:modified xsi:type="dcterms:W3CDTF">2015-06-01T19:08:35Z</dcterms:modified>
</cp:coreProperties>
</file>